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ra Ormsby" initials="MO" lastIdx="1" clrIdx="0">
    <p:extLst>
      <p:ext uri="{19B8F6BF-5375-455C-9EA6-DF929625EA0E}">
        <p15:presenceInfo xmlns:p15="http://schemas.microsoft.com/office/powerpoint/2012/main" userId="S-1-5-21-596969756-985808359-1990678075-7980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37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Lovato" userId="f81ab5bc-9db2-467c-94f5-9339918d4a6c" providerId="ADAL" clId="{BBBAE3D2-C424-4AD0-98FB-1CC7C09D5496}"/>
    <pc:docChg chg="delSld">
      <pc:chgData name="Daniela Lovato" userId="f81ab5bc-9db2-467c-94f5-9339918d4a6c" providerId="ADAL" clId="{BBBAE3D2-C424-4AD0-98FB-1CC7C09D5496}" dt="2023-08-29T20:24:57.426" v="0" actId="2696"/>
      <pc:docMkLst>
        <pc:docMk/>
      </pc:docMkLst>
      <pc:sldChg chg="del">
        <pc:chgData name="Daniela Lovato" userId="f81ab5bc-9db2-467c-94f5-9339918d4a6c" providerId="ADAL" clId="{BBBAE3D2-C424-4AD0-98FB-1CC7C09D5496}" dt="2023-08-29T20:24:57.426" v="0" actId="2696"/>
        <pc:sldMkLst>
          <pc:docMk/>
          <pc:sldMk cId="1215983502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3A6E5-F956-4F6D-A981-73E84995B966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D8FB8-516B-495E-B35F-D07C34BDD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28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D8FB8-516B-495E-B35F-D07C34BDDD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95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DB10-0FF7-43B6-AEDA-9A5D74673603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D50A-E64F-4259-A792-6F32703FC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1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DB10-0FF7-43B6-AEDA-9A5D74673603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D50A-E64F-4259-A792-6F32703FC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3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DB10-0FF7-43B6-AEDA-9A5D74673603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D50A-E64F-4259-A792-6F32703FC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6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DB10-0FF7-43B6-AEDA-9A5D74673603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D50A-E64F-4259-A792-6F32703FC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4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DB10-0FF7-43B6-AEDA-9A5D74673603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D50A-E64F-4259-A792-6F32703FC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3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DB10-0FF7-43B6-AEDA-9A5D74673603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D50A-E64F-4259-A792-6F32703FC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8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DB10-0FF7-43B6-AEDA-9A5D74673603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D50A-E64F-4259-A792-6F32703FC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5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DB10-0FF7-43B6-AEDA-9A5D74673603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D50A-E64F-4259-A792-6F32703FC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7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DB10-0FF7-43B6-AEDA-9A5D74673603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D50A-E64F-4259-A792-6F32703FC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47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DB10-0FF7-43B6-AEDA-9A5D74673603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D50A-E64F-4259-A792-6F32703FC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7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DB10-0FF7-43B6-AEDA-9A5D74673603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D50A-E64F-4259-A792-6F32703FC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DB10-0FF7-43B6-AEDA-9A5D74673603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CD50A-E64F-4259-A792-6F32703FC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2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deliciousmeggy.blogspot.com/2012/09/muffins-morbidissimi-alle-mele-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2000"/>
            <a:lum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1360"/>
            <a:ext cx="93102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800000"/>
                </a:solidFill>
                <a:latin typeface="Bahnschrift" panose="020B0502040204020203" pitchFamily="34" charset="0"/>
              </a:rPr>
              <a:t>We have </a:t>
            </a:r>
            <a:r>
              <a:rPr lang="en-US" sz="4400" b="1" u="sng" dirty="0">
                <a:solidFill>
                  <a:srgbClr val="800000"/>
                </a:solidFill>
                <a:latin typeface="Bahnschrift" panose="020B0502040204020203" pitchFamily="34" charset="0"/>
              </a:rPr>
              <a:t>FREE</a:t>
            </a:r>
            <a:r>
              <a:rPr lang="en-US" sz="4400" b="1" dirty="0">
                <a:solidFill>
                  <a:srgbClr val="800000"/>
                </a:solidFill>
                <a:latin typeface="Bahnschrift" panose="020B0502040204020203" pitchFamily="34" charset="0"/>
              </a:rPr>
              <a:t> therapy services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0945" y="5266978"/>
            <a:ext cx="58050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Offered by Clark’s </a:t>
            </a:r>
            <a:r>
              <a:rPr lang="en-US" sz="2800" b="1" dirty="0"/>
              <a:t>Clinical Psychology Training Program </a:t>
            </a:r>
            <a:r>
              <a:rPr lang="en-US" sz="2800" dirty="0"/>
              <a:t>to eligible students and Clark staff.</a:t>
            </a:r>
          </a:p>
        </p:txBody>
      </p:sp>
      <p:sp>
        <p:nvSpPr>
          <p:cNvPr id="6" name="TextBox 5"/>
          <p:cNvSpPr txBox="1"/>
          <p:nvPr/>
        </p:nvSpPr>
        <p:spPr>
          <a:xfrm rot="20735353">
            <a:off x="4799864" y="2957378"/>
            <a:ext cx="29195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>
                <a:solidFill>
                  <a:srgbClr val="800000"/>
                </a:solidFill>
                <a:latin typeface="Bahnschrift Light Condensed" panose="020B0502040204020203" pitchFamily="34" charset="0"/>
              </a:rPr>
              <a:t>No session limit</a:t>
            </a:r>
            <a:endParaRPr lang="en-US" sz="4000" dirty="0">
              <a:solidFill>
                <a:srgbClr val="80000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9592" y="4458847"/>
            <a:ext cx="4969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Give us a call at (508)793-7269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92244" y="5297755"/>
            <a:ext cx="49697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/>
              <a:t>Note: Although we may receive referrals from the </a:t>
            </a:r>
            <a:r>
              <a:rPr lang="en-US" b="1" i="1" dirty="0"/>
              <a:t>Center for Counseling and Personal Growth</a:t>
            </a:r>
            <a:r>
              <a:rPr lang="en-US" i="1" dirty="0"/>
              <a:t>, please note, this program is separate from CPG.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3D1354-F384-4708-9CE3-54BCB1DBD78A}"/>
              </a:ext>
            </a:extLst>
          </p:cNvPr>
          <p:cNvSpPr txBox="1"/>
          <p:nvPr/>
        </p:nvSpPr>
        <p:spPr>
          <a:xfrm>
            <a:off x="0" y="593120"/>
            <a:ext cx="6999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30B0504020000000003" pitchFamily="66" charset="0"/>
              </a:rPr>
              <a:t>NEED TO TALK?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ACC492-C505-425A-B642-6A7C221EBE15}"/>
              </a:ext>
            </a:extLst>
          </p:cNvPr>
          <p:cNvSpPr txBox="1"/>
          <p:nvPr/>
        </p:nvSpPr>
        <p:spPr>
          <a:xfrm rot="20787489">
            <a:off x="2248793" y="2957378"/>
            <a:ext cx="2721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>
                <a:solidFill>
                  <a:srgbClr val="800000"/>
                </a:solidFill>
                <a:latin typeface="Bahnschrift Light Condensed" panose="020B0502040204020203" pitchFamily="34" charset="0"/>
              </a:rPr>
              <a:t>Confidential</a:t>
            </a:r>
            <a:endParaRPr lang="en-US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A26DE8-4BD1-4B9E-8A64-291727B827A2}"/>
              </a:ext>
            </a:extLst>
          </p:cNvPr>
          <p:cNvSpPr txBox="1"/>
          <p:nvPr/>
        </p:nvSpPr>
        <p:spPr>
          <a:xfrm rot="20735353">
            <a:off x="7549282" y="2649602"/>
            <a:ext cx="29195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>
                <a:solidFill>
                  <a:srgbClr val="800000"/>
                </a:solidFill>
                <a:latin typeface="Bahnschrift Light Condensed" panose="020B0502040204020203" pitchFamily="34" charset="0"/>
              </a:rPr>
              <a:t>Teletherapy or In-person</a:t>
            </a:r>
            <a:endParaRPr lang="en-US" sz="4000" dirty="0">
              <a:solidFill>
                <a:srgbClr val="800000"/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128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C7E1371D909D48917FE62A732F8371" ma:contentTypeVersion="5" ma:contentTypeDescription="Create a new document." ma:contentTypeScope="" ma:versionID="bb93fc6169fbdfa1abbd67e74db1df5e">
  <xsd:schema xmlns:xsd="http://www.w3.org/2001/XMLSchema" xmlns:xs="http://www.w3.org/2001/XMLSchema" xmlns:p="http://schemas.microsoft.com/office/2006/metadata/properties" xmlns:ns3="10a2f3b0-1746-4c2a-b892-fc4b1443f8b9" targetNamespace="http://schemas.microsoft.com/office/2006/metadata/properties" ma:root="true" ma:fieldsID="b63ca318732267cdedd2b229d4ac421e" ns3:_="">
    <xsd:import namespace="10a2f3b0-1746-4c2a-b892-fc4b1443f8b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a2f3b0-1746-4c2a-b892-fc4b1443f8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CF4EBB-1394-4788-AFA1-F9850B88DF76}">
  <ds:schemaRefs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10a2f3b0-1746-4c2a-b892-fc4b1443f8b9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9533F45-0B55-405B-9837-217EDE2A77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467ACF-A944-47C3-AABF-68C6C4A35F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a2f3b0-1746-4c2a-b892-fc4b1443f8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64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Bahnschrift</vt:lpstr>
      <vt:lpstr>Bahnschrift Light Condensed</vt:lpstr>
      <vt:lpstr>Calibri</vt:lpstr>
      <vt:lpstr>Calibri Light</vt:lpstr>
      <vt:lpstr>Segoe Script</vt:lpstr>
      <vt:lpstr>Office Theme</vt:lpstr>
      <vt:lpstr>PowerPoint Presentation</vt:lpstr>
    </vt:vector>
  </TitlesOfParts>
  <Company>Clark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 Ormsby</dc:creator>
  <cp:lastModifiedBy>Daniela Lovato</cp:lastModifiedBy>
  <cp:revision>34</cp:revision>
  <dcterms:created xsi:type="dcterms:W3CDTF">2016-10-21T12:59:24Z</dcterms:created>
  <dcterms:modified xsi:type="dcterms:W3CDTF">2023-08-29T20:24:59Z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0x01010050C7E1371D909D48917FE62A732F8371</vt:lpwstr>
  </property>
</Properties>
</file>